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F5CE-7E37-2649-B09F-FBA95D900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B2BA7-3EC0-8945-8129-FC012A55D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4A61D-2834-824C-993A-FC09B4BB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4368B-0551-AC43-B130-6F9B5359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89BD3-9D25-AD48-9322-738EF9BA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4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A75B-12D3-4A4F-A594-F464E10D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68465-DAF5-7848-A75C-A32C39D78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75322-9B13-1E4B-A95D-86794B16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4843A-2020-BE4D-A8F0-FA2456B1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827FD-EF1A-704C-880A-2093D42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F1F5F-B546-034D-A43B-19A4AC1E7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BE65B-3D1C-F549-80C2-E5F20E262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0C90E-745F-FB4E-84EC-247C2E81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0C965-AB81-074F-A784-DDE7BDC0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BEA50-EA4B-C240-AE5B-69D058E5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ABF8-1874-8C45-9204-8A8D20CB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EB2B8-831D-884B-80C8-BB44A4C67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83D4F-E4B3-6B47-835B-7E3E5F13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4C1D6-7922-AF4C-80F1-5BFA7CF6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28B91-F209-E64A-9897-03B9C39A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AC8B-54A3-F144-A14A-4FABDDA6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479C-BBCC-8447-9DD8-8891A82ED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FDA8-7E9F-B242-94C3-2B09F296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7F1E-C03C-F647-B939-B9F74753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696BC-1365-C147-8C61-B06EA289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1884-7A9B-C846-8AA1-2517165A8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58AB-3FFC-5E44-8A2B-3931BCC3C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4DB49-F31D-9C46-AE03-467376AF4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8B2D8-A4D8-054C-B556-47CBEB9C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BB191-FAF9-3849-A455-8C4B13C1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232DD-4404-9C48-9C35-0BEA7CEF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4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E2406-2561-9445-8F16-31904C7E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8B5C5-025D-7043-9E4C-841B8665D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39F89-98CD-6E47-B08E-DAE245FDB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7B2B8-8954-C841-B7DE-5736DB1D2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5F962-E9C0-CA40-A2C2-42589F5F3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54B4E9-1CA3-4F49-8E2B-A9B4B74B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3FA2B-65E6-5D48-A748-3A21E36A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965ED-7E94-7B4D-917C-8BED073C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4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8AC4-3A2E-AE40-8EDF-573FC3C47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35D3B-BA07-624A-B5E3-BBE6EABA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85E70E-65CB-484B-8614-1D909098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4588C-18CD-F344-B367-7655A137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5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A204A-968F-9F41-B101-B7C0CAF0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ED05E-4BE1-EF4F-B1DF-547B2A96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80608-DEAE-1948-A0B0-5C896701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2564-952E-CD45-B3B7-61EF41DB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DD533-A8F8-5341-9D31-FDB8AA843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44AE0-F52F-2B48-A989-139AD9F88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0A769-67D9-6F4B-93F3-AAF4BD25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932C-1BB0-8840-8498-49A0EEB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BDB81-B5D2-0244-B601-AD843F56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9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95BD-196A-8345-A02C-169A8F42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D576A-6C69-4948-BF14-15A5561EF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6AC92-E40B-1648-95DC-781D3597B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086E9-A0A6-904F-AF50-4A7C208B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10891-D900-334C-8D4C-5AADD4E17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718A7-9A59-EE47-AB35-BBF0F10F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5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737B4-D69A-E14E-949A-2E32637C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C2C50-CCE6-134A-9A29-6E0DA185E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9AF0-6FB8-AD41-8774-9D4197F4B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B8D79-2443-7A4C-B3EB-4E7849166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7817-9C9A-A740-95B2-3B0679DA1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4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esearch.tees.ac.uk/en/persons/emma-gile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e.giles@tees.ac.uk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research.tees.ac.uk/en/persons/lauren-buss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70DD52-6FAF-A043-BCA0-3F5ED9A1F8D1}"/>
              </a:ext>
            </a:extLst>
          </p:cNvPr>
          <p:cNvSpPr/>
          <p:nvPr/>
        </p:nvSpPr>
        <p:spPr>
          <a:xfrm>
            <a:off x="162046" y="173620"/>
            <a:ext cx="11852476" cy="652812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C15AF3-41E8-0B4F-95EC-6035B7C0F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4" y="347563"/>
            <a:ext cx="2765449" cy="7436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A5A3B4-22B4-D542-A727-F87106774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2182" y="359460"/>
            <a:ext cx="1939322" cy="9445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9B0150-A52A-064C-B40D-D451B6FDE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221" y="460736"/>
            <a:ext cx="2765449" cy="4719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E72816F-039C-C242-836D-74485E2999A0}"/>
              </a:ext>
            </a:extLst>
          </p:cNvPr>
          <p:cNvSpPr txBox="1"/>
          <p:nvPr/>
        </p:nvSpPr>
        <p:spPr>
          <a:xfrm>
            <a:off x="460496" y="1265156"/>
            <a:ext cx="46585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Are you interested in undertaking a piece of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health research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Would you like to work with a research team to help design and pilot an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online survey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NHS Trust staff, in order to ascertain factors affecting their engagement with a weight management intervention?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have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6-weeks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available to undertake this, from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July 2020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(dates can be flexible to a degree)?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B60835-F83A-564B-9246-16BBF1FB359F}"/>
              </a:ext>
            </a:extLst>
          </p:cNvPr>
          <p:cNvSpPr txBox="1"/>
          <p:nvPr/>
        </p:nvSpPr>
        <p:spPr>
          <a:xfrm>
            <a:off x="364924" y="1091213"/>
            <a:ext cx="1118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Weight Off Your Mind: Assessing staff views, and engagement with, weight management groups, as part of a lifestyle intervention delivered in two Specialist Mental Health and Learning Disabilities NHS Trusts in England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C85CCE-13E4-6947-AF81-BF8ADA8EDEDA}"/>
              </a:ext>
            </a:extLst>
          </p:cNvPr>
          <p:cNvSpPr txBox="1"/>
          <p:nvPr/>
        </p:nvSpPr>
        <p:spPr>
          <a:xfrm>
            <a:off x="8509643" y="1782451"/>
            <a:ext cx="3221861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looking for students who: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between their 2nd-3rd undergraduate years of their degree, or 3</a:t>
            </a:r>
            <a:r>
              <a:rPr kumimoji="0" lang="en-GB" sz="1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-4</a:t>
            </a:r>
            <a:r>
              <a:rPr kumimoji="0" lang="en-GB" sz="1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year if a four-year degree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Registered for a health-related degree in a UK university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 expected to obtain a 1</a:t>
            </a:r>
            <a:r>
              <a:rPr kumimoji="0" lang="en-GB" sz="1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 a 2:1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you’re interested or have any questions, please email </a:t>
            </a: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Emma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e.giles@tees.ac.uk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by the </a:t>
            </a:r>
            <a:r>
              <a:rPr kumimoji="0" lang="en-GB" sz="17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</a:t>
            </a:r>
            <a:r>
              <a:rPr kumimoji="0" lang="en-GB" sz="1700" b="1" i="0" u="sng" strike="noStrike" kern="1200" cap="none" spc="0" normalizeH="0" baseline="3000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1700" b="1" i="0" u="sng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June 2020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Students will be paid for their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345D673-BD89-384F-A6B3-A45641C956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7516" y="1880284"/>
            <a:ext cx="2347782" cy="13162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417A76-9E3E-6F46-9B47-BBD1C813F0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04492" y="5239206"/>
            <a:ext cx="1552166" cy="12712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D743EB0-92E3-A945-BD60-31DDC9693F69}"/>
              </a:ext>
            </a:extLst>
          </p:cNvPr>
          <p:cNvSpPr txBox="1"/>
          <p:nvPr/>
        </p:nvSpPr>
        <p:spPr>
          <a:xfrm>
            <a:off x="5130950" y="3257943"/>
            <a:ext cx="3549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would be supervised/supported by active research academics: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/>
              </a:rPr>
              <a:t>Dr Emma Giles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(Reader in Public Health Behaviour Change)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/>
              </a:rPr>
              <a:t>Dr Lauren Bussey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(Lecturer in Psychology)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 Smith (Consultant AHP - Clinical Academic).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9080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Wiscombe</dc:creator>
  <cp:lastModifiedBy>Cheryl Wiscombe</cp:lastModifiedBy>
  <cp:revision>1</cp:revision>
  <dcterms:created xsi:type="dcterms:W3CDTF">2020-05-12T15:31:02Z</dcterms:created>
  <dcterms:modified xsi:type="dcterms:W3CDTF">2020-05-12T15:31:34Z</dcterms:modified>
</cp:coreProperties>
</file>